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4" d="100"/>
          <a:sy n="94" d="100"/>
        </p:scale>
        <p:origin x="-1284" y="34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79806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2042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4619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33769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49783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74837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09294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77361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00553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56283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72557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BD1911-A0D2-4395-928F-B01A7E39D272}" type="datetimeFigureOut">
              <a:rPr lang="en-US" smtClean="0"/>
              <a:t>1/9/2012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473B0B-595C-473D-9DB0-2EAC35033B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8635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hyperlink" Target="http://thechive.files.wordpress.com/2010/03/karma-fish.jpg" TargetMode="External"/><Relationship Id="rId3" Type="http://schemas.openxmlformats.org/officeDocument/2006/relationships/hyperlink" Target="http://2.bp.blogspot.com/_pUp3FwzFupo/THNIgT57g9I/AAAAAAAABhU/ZgY0V_-ieCE/s1600/crank.jpg" TargetMode="External"/><Relationship Id="rId7" Type="http://schemas.openxmlformats.org/officeDocument/2006/relationships/hyperlink" Target="http://cdn.screenrant.com/wp-content/uploads/The-Hunger-Games-movie-cast-District-9-tributes.jpg" TargetMode="External"/><Relationship Id="rId2" Type="http://schemas.openxmlformats.org/officeDocument/2006/relationships/hyperlink" Target="http://img2.imagesbn.com/images/102380000/102385839.jpg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://i20.ebayimg.com/05/i/001/15/2f/27d5_35.GIF" TargetMode="External"/><Relationship Id="rId5" Type="http://schemas.openxmlformats.org/officeDocument/2006/relationships/hyperlink" Target="http://lifeofamaybeborderline.files.wordpress.com/2010/10/psychiatric-hospital.jpg" TargetMode="External"/><Relationship Id="rId4" Type="http://schemas.openxmlformats.org/officeDocument/2006/relationships/hyperlink" Target="http://3.bp.blogspot.com/-41wFwVOWy4k/TlPdTNTnpgI/AAAAAAAAAiw/7NsrreLvaso/s1600/Internal+Demons.jpg" TargetMode="External"/><Relationship Id="rId9" Type="http://schemas.openxmlformats.org/officeDocument/2006/relationships/hyperlink" Target="http://www.hungergamestrilogy.net/wp-content/uploads/2011/03/Hunger-Games-Movie-Poster-Jennifer-Lawrence.jpg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0"/>
            <a:ext cx="7772400" cy="1470025"/>
          </a:xfrm>
        </p:spPr>
        <p:txBody>
          <a:bodyPr/>
          <a:lstStyle/>
          <a:p>
            <a:r>
              <a:rPr lang="en-US" dirty="0" smtClean="0"/>
              <a:t>Sources Cited:</a:t>
            </a:r>
            <a:br>
              <a:rPr lang="en-US" dirty="0" smtClean="0"/>
            </a:br>
            <a:r>
              <a:rPr lang="en-US" dirty="0" err="1" smtClean="0"/>
              <a:t>Prezi</a:t>
            </a:r>
            <a:r>
              <a:rPr lang="en-US" dirty="0" smtClean="0"/>
              <a:t>, </a:t>
            </a:r>
            <a:r>
              <a:rPr lang="en-US" dirty="0" err="1" smtClean="0"/>
              <a:t>Animoto</a:t>
            </a:r>
            <a:r>
              <a:rPr lang="en-US" dirty="0" smtClean="0"/>
              <a:t> &amp; </a:t>
            </a:r>
            <a:r>
              <a:rPr lang="en-US" dirty="0" err="1" smtClean="0"/>
              <a:t>Voicetread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1600200"/>
            <a:ext cx="6400800" cy="609600"/>
          </a:xfrm>
        </p:spPr>
        <p:txBody>
          <a:bodyPr/>
          <a:lstStyle/>
          <a:p>
            <a:r>
              <a:rPr lang="en-US" dirty="0" err="1" smtClean="0"/>
              <a:t>Kalista</a:t>
            </a:r>
            <a:r>
              <a:rPr lang="en-US" dirty="0" smtClean="0"/>
              <a:t> </a:t>
            </a:r>
            <a:r>
              <a:rPr lang="en-US" dirty="0" err="1" smtClean="0"/>
              <a:t>Routh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762001" y="2667000"/>
            <a:ext cx="7696200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hlinkClick r:id="rId2"/>
              </a:rPr>
              <a:t>http://img2.imagesbn.com/images/102380000/102385839.jpg</a:t>
            </a:r>
            <a:endParaRPr lang="en-US" dirty="0" smtClean="0"/>
          </a:p>
          <a:p>
            <a:r>
              <a:rPr lang="en-US" dirty="0" smtClean="0">
                <a:hlinkClick r:id="rId3"/>
              </a:rPr>
              <a:t>http://2.bp.blogspot.com/_pUp3FwzFupo/THNIgT57g9I/AAAAAAAABhU/ZgY0V_-</a:t>
            </a:r>
            <a:r>
              <a:rPr lang="en-US" dirty="0" smtClean="0">
                <a:hlinkClick r:id="rId3"/>
              </a:rPr>
              <a:t>ieCE/s1600/crank.jpg</a:t>
            </a:r>
            <a:endParaRPr lang="en-US" dirty="0" smtClean="0"/>
          </a:p>
          <a:p>
            <a:r>
              <a:rPr lang="en-US" dirty="0">
                <a:hlinkClick r:id="rId4"/>
              </a:rPr>
              <a:t>http://3.bp.blogspot.com/-</a:t>
            </a:r>
            <a:r>
              <a:rPr lang="en-US" dirty="0" smtClean="0">
                <a:hlinkClick r:id="rId4"/>
              </a:rPr>
              <a:t>41wFwVOWy4k/TlPdTNTnpgI/AAAAAAAAAiw/7NsrreLvaso/s1600/Internal+Demons.jpg</a:t>
            </a:r>
            <a:endParaRPr lang="en-US" dirty="0" smtClean="0"/>
          </a:p>
          <a:p>
            <a:r>
              <a:rPr lang="en-US" dirty="0">
                <a:hlinkClick r:id="rId5"/>
              </a:rPr>
              <a:t>http://</a:t>
            </a:r>
            <a:r>
              <a:rPr lang="en-US" dirty="0" smtClean="0">
                <a:hlinkClick r:id="rId5"/>
              </a:rPr>
              <a:t>lifeofamaybeborderline.files.wordpress.com/2010/10/psychiatric-hospital.jpg</a:t>
            </a:r>
            <a:endParaRPr lang="en-US" dirty="0" smtClean="0"/>
          </a:p>
          <a:p>
            <a:r>
              <a:rPr lang="en-US" dirty="0">
                <a:hlinkClick r:id="rId6"/>
              </a:rPr>
              <a:t>http://</a:t>
            </a:r>
            <a:r>
              <a:rPr lang="en-US" dirty="0" smtClean="0">
                <a:hlinkClick r:id="rId6"/>
              </a:rPr>
              <a:t>i20.ebayimg.com/05/i/001/15/2f/27d5_35.GIF</a:t>
            </a:r>
            <a:endParaRPr lang="en-US" dirty="0" smtClean="0"/>
          </a:p>
          <a:p>
            <a:r>
              <a:rPr lang="en-US" dirty="0">
                <a:hlinkClick r:id="rId7"/>
              </a:rPr>
              <a:t>http://</a:t>
            </a:r>
            <a:r>
              <a:rPr lang="en-US" dirty="0" smtClean="0">
                <a:hlinkClick r:id="rId7"/>
              </a:rPr>
              <a:t>cdn.screenrant.com/wp-content/uploads/The-Hunger-Games-movie-cast-District-9-tributes.jpg</a:t>
            </a:r>
            <a:endParaRPr lang="en-US" dirty="0" smtClean="0"/>
          </a:p>
          <a:p>
            <a:r>
              <a:rPr lang="en-US" dirty="0">
                <a:hlinkClick r:id="rId8"/>
              </a:rPr>
              <a:t>http://</a:t>
            </a:r>
            <a:r>
              <a:rPr lang="en-US" dirty="0" smtClean="0">
                <a:hlinkClick r:id="rId8"/>
              </a:rPr>
              <a:t>thechive.files.wordpress.com/2010/03/karma-fish.jpg</a:t>
            </a:r>
            <a:endParaRPr lang="en-US" dirty="0" smtClean="0"/>
          </a:p>
          <a:p>
            <a:r>
              <a:rPr lang="en-US">
                <a:hlinkClick r:id="rId9"/>
              </a:rPr>
              <a:t>http://www.hungergamestrilogy.net/wp-content/uploads/2011/03/Hunger-Games-Movie-Poster-Jennifer-Lawrence.jpg</a:t>
            </a:r>
            <a:endParaRPr lang="en-US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61127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35</Words>
  <Application>Microsoft Office PowerPoint</Application>
  <PresentationFormat>On-screen Show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Sources Cited: Prezi, Animoto &amp; Voicetread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Sources Cited: Prezi, Animoto &amp; Voicetread</dc:title>
  <dc:creator>acs</dc:creator>
  <cp:lastModifiedBy>iTunes Account</cp:lastModifiedBy>
  <cp:revision>4</cp:revision>
  <dcterms:created xsi:type="dcterms:W3CDTF">2012-01-09T14:11:02Z</dcterms:created>
  <dcterms:modified xsi:type="dcterms:W3CDTF">2012-01-10T00:00:32Z</dcterms:modified>
</cp:coreProperties>
</file>

<file path=docProps/thumbnail.jpeg>
</file>